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2" r:id="rId39"/>
    <p:sldId id="316" r:id="rId40"/>
    <p:sldId id="321" r:id="rId41"/>
    <p:sldId id="319" r:id="rId42"/>
    <p:sldId id="323" r:id="rId43"/>
    <p:sldId id="273"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588" autoAdjust="0"/>
  </p:normalViewPr>
  <p:slideViewPr>
    <p:cSldViewPr snapToGrid="0">
      <p:cViewPr varScale="1">
        <p:scale>
          <a:sx n="98" d="100"/>
          <a:sy n="98" d="100"/>
        </p:scale>
        <p:origin x="10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09.02.23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09.02.23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09.02.23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Zusammengeführter Code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65558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Probleme erläutern und </a:t>
            </a:r>
            <a:r>
              <a:rPr lang="de-DE" dirty="0" err="1">
                <a:effectLst/>
                <a:latin typeface="Calibri" panose="020F0502020204030204" pitchFamily="34" charset="0"/>
                <a:ea typeface="Calibri" panose="020F0502020204030204" pitchFamily="34" charset="0"/>
                <a:cs typeface="Mangal" panose="02040503050203030202" pitchFamily="18" charset="0"/>
              </a:rPr>
              <a:t>ergebnis</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Auf </a:t>
            </a:r>
            <a:r>
              <a:rPr lang="de-DE" dirty="0" err="1">
                <a:latin typeface="Calibri" panose="020F0502020204030204" pitchFamily="34" charset="0"/>
                <a:ea typeface="Calibri" panose="020F0502020204030204" pitchFamily="34" charset="0"/>
                <a:cs typeface="Mangal" panose="02040503050203030202" pitchFamily="18" charset="0"/>
              </a:rPr>
              <a:t>pathfinding</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problem</a:t>
            </a:r>
            <a:r>
              <a:rPr lang="de-DE" dirty="0">
                <a:latin typeface="Calibri" panose="020F0502020204030204" pitchFamily="34" charset="0"/>
                <a:ea typeface="Calibri" panose="020F0502020204030204" pitchFamily="34" charset="0"/>
                <a:cs typeface="Mangal" panose="02040503050203030202" pitchFamily="18" charset="0"/>
              </a:rPr>
              <a:t> eingehen </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Änderungen </a:t>
            </a:r>
            <a:r>
              <a:rPr lang="de-DE" dirty="0" err="1">
                <a:effectLst/>
                <a:latin typeface="Calibri" panose="020F0502020204030204" pitchFamily="34" charset="0"/>
                <a:ea typeface="Calibri" panose="020F0502020204030204" pitchFamily="34" charset="0"/>
                <a:cs typeface="Mangal" panose="02040503050203030202" pitchFamily="18" charset="0"/>
              </a:rPr>
              <a:t>evtl</a:t>
            </a:r>
            <a:r>
              <a:rPr lang="de-DE" dirty="0">
                <a:effectLst/>
                <a:latin typeface="Calibri" panose="020F0502020204030204" pitchFamily="34" charset="0"/>
                <a:ea typeface="Calibri" panose="020F0502020204030204" pitchFamily="34" charset="0"/>
                <a:cs typeface="Mangal" panose="02040503050203030202" pitchFamily="18" charset="0"/>
              </a:rPr>
              <a:t> Codeschnipsel</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Auflisten was für </a:t>
            </a:r>
            <a:r>
              <a:rPr lang="de-DE" dirty="0" err="1">
                <a:latin typeface="Calibri" panose="020F0502020204030204" pitchFamily="34" charset="0"/>
                <a:ea typeface="Calibri" panose="020F0502020204030204" pitchFamily="34" charset="0"/>
                <a:cs typeface="Mangal" panose="02040503050203030202" pitchFamily="18" charset="0"/>
              </a:rPr>
              <a:t>änderungen</a:t>
            </a:r>
            <a:r>
              <a:rPr lang="de-DE" dirty="0">
                <a:latin typeface="Calibri" panose="020F0502020204030204" pitchFamily="34" charset="0"/>
                <a:ea typeface="Calibri" panose="020F0502020204030204" pitchFamily="34" charset="0"/>
                <a:cs typeface="Mangal" panose="02040503050203030202" pitchFamily="18" charset="0"/>
              </a:rPr>
              <a:t> und besondere Features die karte hat</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721412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Implemenierung</a:t>
            </a:r>
            <a:r>
              <a:rPr lang="de-DE" b="1" dirty="0"/>
              <a:t>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06493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Auflisten was für </a:t>
            </a:r>
            <a:r>
              <a:rPr lang="de-DE" dirty="0" err="1">
                <a:latin typeface="Calibri" panose="020F0502020204030204" pitchFamily="34" charset="0"/>
                <a:ea typeface="Calibri" panose="020F0502020204030204" pitchFamily="34" charset="0"/>
                <a:cs typeface="Mangal" panose="02040503050203030202" pitchFamily="18" charset="0"/>
              </a:rPr>
              <a:t>änderungen</a:t>
            </a:r>
            <a:r>
              <a:rPr lang="de-DE" dirty="0">
                <a:latin typeface="Calibri" panose="020F0502020204030204" pitchFamily="34" charset="0"/>
                <a:ea typeface="Calibri" panose="020F0502020204030204" pitchFamily="34" charset="0"/>
                <a:cs typeface="Mangal" panose="02040503050203030202" pitchFamily="18" charset="0"/>
              </a:rPr>
              <a:t> und besondere Features die karte hat</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261806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3879</Words>
  <Application>Microsoft Office PowerPoint</Application>
  <PresentationFormat>Breitbild</PresentationFormat>
  <Paragraphs>1633</Paragraphs>
  <Slides>43</Slides>
  <Notes>32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43</vt:i4>
      </vt:variant>
    </vt:vector>
  </HeadingPairs>
  <TitlesOfParts>
    <vt:vector size="52"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37</cp:revision>
  <dcterms:created xsi:type="dcterms:W3CDTF">2022-11-08T10:25:19Z</dcterms:created>
  <dcterms:modified xsi:type="dcterms:W3CDTF">2023-02-09T17:19:49Z</dcterms:modified>
</cp:coreProperties>
</file>